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0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03C6C-8F12-4117-9E63-8D8444FD85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DEEBAE-6388-36DE-7A87-43C5A5C303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19599D-9FC0-34D4-CBCE-1CDD926ED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78FD3-63E3-4446-84EA-7A21B21A43F6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7E5C7-5D3A-7D03-4F00-721E84658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3BD3D-DF21-4C56-0764-038849513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63609-D357-4741-B89F-71C9CAAEB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18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48882-C446-749C-8E5B-2628BE3B0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53B875-134E-6AFE-A19A-BB3C02BEFA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8F1328-2BBC-255E-C89F-DB07077A6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78FD3-63E3-4446-84EA-7A21B21A43F6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1521AD-104B-0CD3-FC5C-878C2A3E5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2B2995-65F7-6D37-E345-D0C0DF67A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63609-D357-4741-B89F-71C9CAAEB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185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057847-FFDB-C7BF-DFA1-5D49AF2D58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230476-5AD0-6EF5-BF41-D14A192F77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4E6E58-8EB6-A235-FD96-40C30A4F3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78FD3-63E3-4446-84EA-7A21B21A43F6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05FCB4-67C4-7E2D-34F7-A747F9012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AEE115-CDD5-183C-7561-B84DF1ECA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63609-D357-4741-B89F-71C9CAAEB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391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B59AE-271B-BDD0-5C34-1E815EB05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F92F6-4DBB-9132-A531-A6C1834806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DD54DD-328D-5547-FC61-E04BFD9ED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78FD3-63E3-4446-84EA-7A21B21A43F6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CB6533-CDC4-29D6-522E-32720F4E8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3B2A8-E389-955F-0959-6703ADC44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63609-D357-4741-B89F-71C9CAAEB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598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BC82C-476D-BDDA-F5FF-CD2D45C22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90A464-94DC-943B-E127-2938A6E339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F79E6-7D0F-AF4B-1C96-8F7FC3F48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78FD3-63E3-4446-84EA-7A21B21A43F6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9E6E3-ED93-F1E8-CBD0-FFA5242D0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75B0B7-A78F-C72B-A1F8-52F5BCBFF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63609-D357-4741-B89F-71C9CAAEB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067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76F64-A187-AE28-39E6-55D4A78F5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39DE5-0E20-2004-128B-C66BC05CFC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D64FE3-CBE8-630C-D4AA-4972464CA8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DE978F-A0CC-541D-5538-BCDED3961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78FD3-63E3-4446-84EA-7A21B21A43F6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3F03C3-44B8-1EB8-A18D-66D60A826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C51978-E1F0-D6BB-E265-2D65A55A3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63609-D357-4741-B89F-71C9CAAEB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966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8D97E-458C-0D5A-66E9-06286318F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82685B-437E-2C28-454D-6D8E2E61A0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6CF86C-095E-E0CF-26CF-A708035CDC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69B4C1-4CF4-8B28-4866-4832EC472D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1EFC8E-88F7-0381-AF3C-FEC45952DA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505D90-35EC-A623-A764-DCF552BB6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78FD3-63E3-4446-84EA-7A21B21A43F6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3CE610-BDB1-E0B6-5B06-0D462B287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D04243-1363-9956-33C4-10CE73E71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63609-D357-4741-B89F-71C9CAAEB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168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1D8FD-B5D9-9E68-9943-B601F8468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7E4CAD-3D29-8ECC-B667-AE2E28F13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78FD3-63E3-4446-84EA-7A21B21A43F6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9978C4-8A46-4D8E-9C2B-8B296B81D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F42BE1-0A35-45F9-D363-29B37C68E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63609-D357-4741-B89F-71C9CAAEB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553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7ED591-A2A3-D200-6BCE-1DDBEDDCA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78FD3-63E3-4446-84EA-7A21B21A43F6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BEED15-5167-6CF6-E727-D1EF19A98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635D38-0559-97EF-3BD2-D0CC849B9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63609-D357-4741-B89F-71C9CAAEB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04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059F0-628F-B983-5AF5-9E92D3103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B76C4-D906-157F-7D41-CF0AF2904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380565-6AB9-935F-C79B-B8A10AC1C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20F10A-8356-9B3C-48C7-9C35FE481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78FD3-63E3-4446-84EA-7A21B21A43F6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670E35-D35D-F742-181B-49078C64D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3A456E-5E7A-F67E-CB30-B316D6618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63609-D357-4741-B89F-71C9CAAEB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63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AAB2E-6C0C-DCD4-37C4-B73079ED3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7B92D1-3DDE-58A6-9A6C-F81EDF3F58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52016D-D172-3138-DA8E-255FAA1593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2CF58E-5AA2-2E7A-2972-3003E2CFB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78FD3-63E3-4446-84EA-7A21B21A43F6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517CAB-947E-2B14-1CA0-0D9F23184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8C6E42-5B31-7122-F6BC-159C0B1CA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63609-D357-4741-B89F-71C9CAAEB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628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68B3C4-2ED2-0BED-8929-8B0EAE3E7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88E7AF-710A-9FD1-4766-89382EBDC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E240D2-26C9-44D1-3E6C-9F15D74A61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78FD3-63E3-4446-84EA-7A21B21A43F6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ED763-6A80-8D52-CA0D-46284013BF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8F678-3FF3-655E-E0D7-B101E65BFB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63609-D357-4741-B89F-71C9CAAEB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615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AB921-D13D-0DC4-1AC8-8752EF5FF8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6EF2BA-649D-D914-B37B-0C3A0BB169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rking Review Tools Complete - Licensing Specialist">
            <a:hlinkClick r:id="" action="ppaction://media"/>
            <a:extLst>
              <a:ext uri="{FF2B5EF4-FFF2-40B4-BE49-F238E27FC236}">
                <a16:creationId xmlns:a16="http://schemas.microsoft.com/office/drawing/2014/main" id="{0E4AABE9-7D9C-546A-D53B-299A3B642D6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18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Oliver, Lisa</dc:creator>
  <cp:lastModifiedBy>Oliver, Lisa</cp:lastModifiedBy>
  <cp:revision>1</cp:revision>
  <dcterms:created xsi:type="dcterms:W3CDTF">2024-12-11T18:07:43Z</dcterms:created>
  <dcterms:modified xsi:type="dcterms:W3CDTF">2024-12-11T18:08:18Z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a60d57e-af5b-4752-ac57-3e4f28ca11dc_Enabled">
    <vt:lpwstr>true</vt:lpwstr>
  </property>
  <property fmtid="{D5CDD505-2E9C-101B-9397-08002B2CF9AE}" pid="3" name="MSIP_Label_ea60d57e-af5b-4752-ac57-3e4f28ca11dc_SetDate">
    <vt:lpwstr>2024-12-11T18:08:17Z</vt:lpwstr>
  </property>
  <property fmtid="{D5CDD505-2E9C-101B-9397-08002B2CF9AE}" pid="4" name="MSIP_Label_ea60d57e-af5b-4752-ac57-3e4f28ca11dc_Method">
    <vt:lpwstr>Standard</vt:lpwstr>
  </property>
  <property fmtid="{D5CDD505-2E9C-101B-9397-08002B2CF9AE}" pid="5" name="MSIP_Label_ea60d57e-af5b-4752-ac57-3e4f28ca11dc_Name">
    <vt:lpwstr>ea60d57e-af5b-4752-ac57-3e4f28ca11dc</vt:lpwstr>
  </property>
  <property fmtid="{D5CDD505-2E9C-101B-9397-08002B2CF9AE}" pid="6" name="MSIP_Label_ea60d57e-af5b-4752-ac57-3e4f28ca11dc_SiteId">
    <vt:lpwstr>36da45f1-dd2c-4d1f-af13-5abe46b99921</vt:lpwstr>
  </property>
  <property fmtid="{D5CDD505-2E9C-101B-9397-08002B2CF9AE}" pid="7" name="MSIP_Label_ea60d57e-af5b-4752-ac57-3e4f28ca11dc_ActionId">
    <vt:lpwstr>d5803762-375e-4ff0-b19c-1b3d67a2e327</vt:lpwstr>
  </property>
  <property fmtid="{D5CDD505-2E9C-101B-9397-08002B2CF9AE}" pid="8" name="MSIP_Label_ea60d57e-af5b-4752-ac57-3e4f28ca11dc_ContentBits">
    <vt:lpwstr>0</vt:lpwstr>
  </property>
</Properties>
</file>